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4" r:id="rId6"/>
    <p:sldId id="261" r:id="rId7"/>
    <p:sldId id="272" r:id="rId8"/>
    <p:sldId id="270" r:id="rId9"/>
    <p:sldId id="275" r:id="rId10"/>
    <p:sldId id="263" r:id="rId11"/>
    <p:sldId id="277" r:id="rId12"/>
    <p:sldId id="278" r:id="rId13"/>
    <p:sldId id="267" r:id="rId14"/>
    <p:sldId id="265" r:id="rId15"/>
    <p:sldId id="274" r:id="rId16"/>
    <p:sldId id="266" r:id="rId17"/>
    <p:sldId id="269" r:id="rId18"/>
    <p:sldId id="268" r:id="rId19"/>
    <p:sldId id="273" r:id="rId20"/>
    <p:sldId id="2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0CA797-A48B-471A-9E2D-EB8AE2E8A94B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E9102A-0D6F-42D2-ACEB-5F3A21F85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661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9102A-0D6F-42D2-ACEB-5F3A21F85C5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666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18110-D8BA-4F37-8465-58271D86F1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AD7458-BEFD-40C4-A4BC-423BFD2FCA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12B46-5F7B-4F37-B43F-E0EF672D3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AB486-AC57-4164-AB27-15BD9DCF3189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77774-B722-4338-9B6C-B59B4103F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FE991-5A52-486F-8866-DFE830337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7683-4AC4-40E9-84AD-CC38B239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45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944DF-3172-4A15-8676-809BAEBA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60A473-D664-45E7-9777-4F8A21F0ED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9D683-D045-4F85-BD17-D68C2725E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AB486-AC57-4164-AB27-15BD9DCF3189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DA51A-4BC7-4F4E-B539-2C9A9A432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FD956-18FC-4AA0-972A-8186D17C8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7683-4AC4-40E9-84AD-CC38B239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78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18CA73-F77A-4C13-A4AF-FF4E533B02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131EF-9C3E-42F7-8073-8066D8864B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6BCC3-E217-4B26-802F-40E348CD1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AB486-AC57-4164-AB27-15BD9DCF3189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95D39-B27C-477D-916C-BF9EDEAFB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C7DC1-F46E-4356-B5FC-7DD7C1391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7683-4AC4-40E9-84AD-CC38B239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81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EACEB-6726-4F55-BF78-6D6E3CC40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AA0E2-B149-4284-854D-0930AC6F5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06AAB-1670-4B33-854F-2F43C1309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AB486-AC57-4164-AB27-15BD9DCF3189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B29ED-4506-481A-8748-B85F2D4B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A1347-837E-42EE-A339-797555108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7683-4AC4-40E9-84AD-CC38B239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55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30647-D492-4DF3-B5FF-E846DAC46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20E20-E1FA-4D93-A5EE-1AE4DE7BDE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4D198-08FF-4B90-94FF-C0A3DE2CC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AB486-AC57-4164-AB27-15BD9DCF3189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C8801-4E93-45A2-81E6-98CCF8279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73FD7-F918-43AE-8847-6ADF31F5A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7683-4AC4-40E9-84AD-CC38B239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65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DF525-2A32-4DC8-B9F8-162DD2095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14ED1-D0D4-45CA-8708-655B79907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6DB23F-F6C9-4544-89E2-AAB43E965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13989A-A782-4F2B-A886-DACDEF8DE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AB486-AC57-4164-AB27-15BD9DCF3189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E34786-BD0D-48E6-A5FD-2F1918E62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7974FB-D7DA-491D-8261-F91D01205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7683-4AC4-40E9-84AD-CC38B239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835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E3266-FFDD-47AB-8D05-CEFF85C20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ED0DDB-9DC8-43F3-80ED-6AFA33BD1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153814-2377-4113-AA44-00E82E44CF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844FF6-228E-4006-A5E6-75A47CA1DD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900503-4C2B-4FDA-A65C-79E828F908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7CF289-6B6E-4C6C-B6EE-35E7F3066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AB486-AC57-4164-AB27-15BD9DCF3189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DCFE51-A89C-4C42-B154-3A91D2C6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DE9310-D304-4CB6-A588-D6601B711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7683-4AC4-40E9-84AD-CC38B239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619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2138C-B195-4A41-9C00-476E3F2CE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D91A22-6C54-497C-AB6A-BE9C9FFDC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AB486-AC57-4164-AB27-15BD9DCF3189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151164-D18C-4A95-8D6F-683FC9D49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0D2ED8-B41D-4814-8EED-AB75283F6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7683-4AC4-40E9-84AD-CC38B239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9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8D236F-C0F3-4E88-AF1F-E156F133F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AB486-AC57-4164-AB27-15BD9DCF3189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FCD72F-1B11-4428-8E33-B84F01A77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C7F66E-F250-436B-ACE3-D363E071A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7683-4AC4-40E9-84AD-CC38B239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77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F08BB-6062-4FF3-BD9A-6217FE58D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1B0A9-8E2B-4531-AE03-627D96D9B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D1B06B-1D90-4AB2-8D5C-0449D7B324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EDFE42-290D-4048-A6B5-401503AB8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AB486-AC57-4164-AB27-15BD9DCF3189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01698F-93BC-4BE2-B457-ADFDC1689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66D3F7-1E73-4732-8B32-98BF8A86D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7683-4AC4-40E9-84AD-CC38B239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018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55910-6E66-49D3-BCF1-0A19EA08D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2BDE2B-969E-4FA9-A96D-35EBBB19FA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75467F-BE1B-4512-A280-E6DE4FB792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661575-2153-4897-8E31-1AA88AE15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AB486-AC57-4164-AB27-15BD9DCF3189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AD5A4-6FF7-41D2-B39F-B07E903BD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66FD01-0803-4E00-81F0-67061EFDA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7683-4AC4-40E9-84AD-CC38B239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18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CE62D1-2F6B-4D50-9421-33B7771BA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84CD3-55BF-49A1-B7B4-1A9837138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DFD31-7332-4256-9492-3CB374ACB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DAB486-AC57-4164-AB27-15BD9DCF3189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1EB01-66E4-41E2-96A7-8A69CCFFFD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80FA1F-0011-452F-80F5-98A51E07D6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957683-4AC4-40E9-84AD-CC38B239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491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D434A-B5E6-424E-AC6D-133BD4A105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Melanoma Spatial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95EFEC-43BA-4153-BC67-BCEA43591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6-17</a:t>
            </a:r>
          </a:p>
        </p:txBody>
      </p:sp>
    </p:spTree>
    <p:extLst>
      <p:ext uri="{BB962C8B-B14F-4D97-AF65-F5344CB8AC3E}">
        <p14:creationId xmlns:p14="http://schemas.microsoft.com/office/powerpoint/2010/main" val="1559162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0E2CC-8163-47B3-A252-0316D9588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Predicted gene expression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83DFF7-CCEF-450C-9279-8DFAD0E5B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Melanoma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28FD983-6D28-41FD-A981-5CF26A3D90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Macrophage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1126D663-E2AF-4054-861F-A241C3BD09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99634" y="2533083"/>
            <a:ext cx="4438095" cy="3628571"/>
          </a:xfrm>
          <a:prstGeom prst="rect">
            <a:avLst/>
          </a:prstGeom>
        </p:spPr>
      </p:pic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1BD366D7-1DF5-4247-ACC3-F1A64DBDEAF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44746" y="2533083"/>
            <a:ext cx="4438095" cy="3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32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0E2CC-8163-47B3-A252-0316D9588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Predicted gene expression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83DFF7-CCEF-450C-9279-8DFAD0E5B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CAF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7C7171C-60B0-4BF8-B8A5-998517811A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99634" y="2533083"/>
            <a:ext cx="4438095" cy="3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185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A99D0D5-DCE2-425A-9718-4D8278C40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2C50BFD2-2CEF-4180-868D-F8EC37E4C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2533" y="1825625"/>
            <a:ext cx="76669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84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914D7-441D-43AD-B716-4561FB1DB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Deconvolution simulation ARI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896572-4D81-4D38-BA09-C6C2D845C7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Replicate 1.1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8C14C4-C904-4D3E-B23D-B89A24DA97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Replicate 1.2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C087F8A-1329-4CB9-85F6-5991D848B87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494164" y="2505075"/>
            <a:ext cx="4539260" cy="3684588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7DBB945-28BB-44C3-9AB0-7CF93ABA63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49051" y="2505075"/>
            <a:ext cx="4539260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25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F61AE-7BF1-4653-8EF5-BB1644F7F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DLPFC (Fig 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59F6F6-E258-4761-BC30-4C061E5F8C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283" y="1825625"/>
            <a:ext cx="73334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39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BDF80-BDC2-46CA-945B-32ADEEF0B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80D14A-6AB5-4722-BD21-71E23DF729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80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914D7-441D-43AD-B716-4561FB1DB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t-distributed spatial deconvolution, c = 0.010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EA4179-78A4-4AEE-A8F2-FBCA1E3EB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212" y="1981994"/>
            <a:ext cx="10315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57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914D7-441D-43AD-B716-4561FB1DB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t-distributed spatial deconvolution, c = 0.020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38A7E6E-0DA5-48FF-9742-68ECFA125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212" y="1981994"/>
            <a:ext cx="10315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79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4442C-2540-40BF-9B93-13190A4E7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principal components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EF5C93-B6C6-4195-AECC-ED3B41B84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212" y="1981994"/>
            <a:ext cx="10315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55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914D7-441D-43AD-B716-4561FB1DB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Deconvolution simulation MSE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896572-4D81-4D38-BA09-C6C2D845C7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Replicate 1.1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8C14C4-C904-4D3E-B23D-B89A24DA97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Replicate 1.2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B565847E-70AF-41A7-BE6C-0B71C92B91F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494164" y="2505075"/>
            <a:ext cx="4539260" cy="3684588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F88CAA4-9861-4AA8-B8BE-B008408D7F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49051" y="2505075"/>
            <a:ext cx="4539260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679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F0A0BC-B7B3-47C8-ADB4-E6A24A596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Histological annotation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F25178-2031-4B7A-B214-3A5B616B2D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Black = Tumor</a:t>
            </a:r>
          </a:p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= Stroma</a:t>
            </a:r>
          </a:p>
          <a:p>
            <a:r>
              <a:rPr lang="en-US" dirty="0">
                <a:solidFill>
                  <a:srgbClr val="FFFF00"/>
                </a:solidFill>
              </a:rPr>
              <a:t>Yellow</a:t>
            </a:r>
            <a:r>
              <a:rPr lang="en-US" dirty="0"/>
              <a:t> = Lymphoid</a:t>
            </a:r>
          </a:p>
          <a:p>
            <a:r>
              <a:rPr lang="en-US" dirty="0"/>
              <a:t>Two replicates</a:t>
            </a:r>
          </a:p>
          <a:p>
            <a:pPr lvl="1"/>
            <a:r>
              <a:rPr lang="en-US" dirty="0"/>
              <a:t>Sample 1.1</a:t>
            </a:r>
          </a:p>
          <a:p>
            <a:pPr lvl="1"/>
            <a:r>
              <a:rPr lang="en-US" dirty="0"/>
              <a:t>Sample 1.2</a:t>
            </a:r>
          </a:p>
        </p:txBody>
      </p:sp>
      <p:pic>
        <p:nvPicPr>
          <p:cNvPr id="7" name="Content Placeholder 22">
            <a:extLst>
              <a:ext uri="{FF2B5EF4-FFF2-40B4-BE49-F238E27FC236}">
                <a16:creationId xmlns:a16="http://schemas.microsoft.com/office/drawing/2014/main" id="{6EC21C14-FE8F-4E94-9D20-DFC854DAF3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13" r="72694"/>
          <a:stretch/>
        </p:blipFill>
        <p:spPr>
          <a:xfrm>
            <a:off x="6096000" y="1711760"/>
            <a:ext cx="5334000" cy="457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17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914D7-441D-43AD-B716-4561FB1DB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Deconvolution simulation MSE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896572-4D81-4D38-BA09-C6C2D845C7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Replicate 1.1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8C14C4-C904-4D3E-B23D-B89A24DA97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Replicate 1.2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D48C7E-EE85-4FD8-8E1D-C1E64CBEA62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494164" y="2505075"/>
            <a:ext cx="4539260" cy="3684588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F88CAA4-9861-4AA8-B8BE-B008408D7F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49051" y="2505075"/>
            <a:ext cx="4539260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833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9FD19-3916-47F6-B3C4-75DED2A16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Mclust</a:t>
            </a:r>
            <a:r>
              <a:rPr lang="en-US" dirty="0"/>
              <a:t>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82AC9B8-7B59-48E0-B56C-0994EEEAD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1238" y="2044151"/>
            <a:ext cx="9609524" cy="3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36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5D9F-46C7-42C1-B6C8-FD647BA11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t-distributed spatial clustering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525467C-B4D3-46E6-9ADC-A1105EAAA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1238" y="2044151"/>
            <a:ext cx="9609524" cy="3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5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835D7-C653-47B1-BBBE-08D81CB76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Simulation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2223505-84EE-42AF-8F02-8F61EF068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6656" y="1825625"/>
            <a:ext cx="90386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1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914D7-441D-43AD-B716-4561FB1DB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t-distributed spatial deconvolution, c = 0.003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170D60-CB57-41B1-B82A-996BC37E5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212" y="1981994"/>
            <a:ext cx="10315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285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914D7-441D-43AD-B716-4561FB1DB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Deconvolution simulation ARI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DD1D9475-999D-4C64-A783-67D09F386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6814" y="1825625"/>
            <a:ext cx="99583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422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914D7-441D-43AD-B716-4561FB1DB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Deconvolution simulation MSE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896572-4D81-4D38-BA09-C6C2D845C7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Replicate 1.1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8C14C4-C904-4D3E-B23D-B89A24DA97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Replicate 1.2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B565847E-70AF-41A7-BE6C-0B71C92B91F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494164" y="2505075"/>
            <a:ext cx="4539260" cy="3684588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F88CAA4-9861-4AA8-B8BE-B008408D7F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49051" y="2505075"/>
            <a:ext cx="4539260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43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0E2CC-8163-47B3-A252-0316D9588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Predicted gene expression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83DFF7-CCEF-450C-9279-8DFAD0E5B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 cell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2768CE4-A8FB-4AD5-B5ED-B7D91C2B4D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209160" y="2533083"/>
            <a:ext cx="4438095" cy="3628571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28FD983-6D28-41FD-A981-5CF26A3D90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 cell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8D63881-2635-46DD-B215-120E0CE256D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544746" y="2533083"/>
            <a:ext cx="4438095" cy="3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62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1547</TotalTime>
  <Words>106</Words>
  <Application>Microsoft Office PowerPoint</Application>
  <PresentationFormat>Widescreen</PresentationFormat>
  <Paragraphs>40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Melanoma Spatial Analysis</vt:lpstr>
      <vt:lpstr>Histological annotation</vt:lpstr>
      <vt:lpstr>Mclust </vt:lpstr>
      <vt:lpstr>t-distributed spatial clustering</vt:lpstr>
      <vt:lpstr>Clustering Simulation</vt:lpstr>
      <vt:lpstr>t-distributed spatial deconvolution, c = 0.003</vt:lpstr>
      <vt:lpstr>Deconvolution simulation ARI</vt:lpstr>
      <vt:lpstr>Deconvolution simulation MSE</vt:lpstr>
      <vt:lpstr>Predicted gene expression</vt:lpstr>
      <vt:lpstr>Predicted gene expression</vt:lpstr>
      <vt:lpstr>Predicted gene expression</vt:lpstr>
      <vt:lpstr>PowerPoint Presentation</vt:lpstr>
      <vt:lpstr>Deconvolution simulation ARI</vt:lpstr>
      <vt:lpstr>DLPFC (Fig 2)</vt:lpstr>
      <vt:lpstr>Appendix</vt:lpstr>
      <vt:lpstr>t-distributed spatial deconvolution, c = 0.010</vt:lpstr>
      <vt:lpstr>t-distributed spatial deconvolution, c = 0.020</vt:lpstr>
      <vt:lpstr>Distribution of principal components</vt:lpstr>
      <vt:lpstr>Deconvolution simulation MSE</vt:lpstr>
      <vt:lpstr>Deconvolution simulation MSE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Melanoma Spatial Analysis</dc:title>
  <dc:creator>Edward Zhao</dc:creator>
  <cp:lastModifiedBy>Edward Zhao</cp:lastModifiedBy>
  <cp:revision>27</cp:revision>
  <dcterms:created xsi:type="dcterms:W3CDTF">2020-06-17T22:42:23Z</dcterms:created>
  <dcterms:modified xsi:type="dcterms:W3CDTF">2020-06-20T04:02:07Z</dcterms:modified>
</cp:coreProperties>
</file>